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45C43-F769-4D64-9DB2-055DB9E40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874644"/>
            <a:ext cx="8574622" cy="3121624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000" dirty="0"/>
              <a:t>Исследовательская работа</a:t>
            </a:r>
            <a:br>
              <a:rPr lang="ru-RU" sz="4000" dirty="0"/>
            </a:br>
            <a:r>
              <a:rPr lang="ru-RU" sz="4000" b="1" dirty="0"/>
              <a:t>« Асимметрия листьев березы как индикатора загрязненности воздушной среды»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065AF3-82B1-4559-857C-C76A8DAF5E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400" b="1" dirty="0"/>
              <a:t>Выполнила ученица 8 класса </a:t>
            </a:r>
          </a:p>
          <a:p>
            <a:r>
              <a:rPr lang="ru-RU" sz="6400" b="1" dirty="0" err="1"/>
              <a:t>Кадыргулова</a:t>
            </a:r>
            <a:r>
              <a:rPr lang="ru-RU" sz="6400" b="1" dirty="0"/>
              <a:t> Алсу</a:t>
            </a:r>
          </a:p>
          <a:p>
            <a:r>
              <a:rPr lang="ru-RU" sz="6400" b="1" dirty="0"/>
              <a:t>и ученик 7 класса </a:t>
            </a:r>
          </a:p>
          <a:p>
            <a:r>
              <a:rPr lang="ru-RU" sz="6400" b="1" dirty="0"/>
              <a:t>Гладков Артем </a:t>
            </a:r>
          </a:p>
          <a:p>
            <a:r>
              <a:rPr lang="ru-RU" sz="6400" b="1" dirty="0"/>
              <a:t>Руководитель </a:t>
            </a:r>
            <a:r>
              <a:rPr lang="ru-RU" sz="6400" b="1" dirty="0" err="1"/>
              <a:t>Даулетшина</a:t>
            </a:r>
            <a:r>
              <a:rPr lang="ru-RU" sz="6400" b="1" dirty="0"/>
              <a:t> А.Ф.</a:t>
            </a:r>
          </a:p>
          <a:p>
            <a:r>
              <a:rPr lang="ru-RU" sz="6400" b="1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43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A0C43D-AD7B-4660-BE21-6F95E902F8D2}"/>
              </a:ext>
            </a:extLst>
          </p:cNvPr>
          <p:cNvSpPr/>
          <p:nvPr/>
        </p:nvSpPr>
        <p:spPr>
          <a:xfrm>
            <a:off x="1855304" y="543340"/>
            <a:ext cx="7288696" cy="5758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исследования: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уровня атмосферного загрязнения с помощью деревьев березы.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исследования: 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1Изучить методику исследования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Провести сбор листьев березы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Снять показатели по пяти промерам с двух сторон листа.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Определить уровень атмосферного загрязнения.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A8E146-6596-4434-94E9-C903B6E3DC33}"/>
              </a:ext>
            </a:extLst>
          </p:cNvPr>
          <p:cNvSpPr/>
          <p:nvPr/>
        </p:nvSpPr>
        <p:spPr>
          <a:xfrm>
            <a:off x="2160104" y="937452"/>
            <a:ext cx="7262191" cy="4983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Деревья березы.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атмосферный воздух.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ts val="1875"/>
              </a:spcBef>
              <a:spcAft>
                <a:spcPts val="2250"/>
              </a:spcAft>
            </a:pPr>
            <a:r>
              <a:rPr lang="ru-RU" sz="2000" b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Новизна работы</a:t>
            </a:r>
            <a:r>
              <a:rPr lang="ru-RU" sz="20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: доступным  методом получены данные по загрязнению воздуха.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1875"/>
              </a:spcBef>
              <a:spcAft>
                <a:spcPts val="2250"/>
              </a:spcAft>
            </a:pPr>
            <a:r>
              <a:rPr lang="ru-RU" sz="2000" b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Практическая значимость</a:t>
            </a:r>
            <a:r>
              <a:rPr lang="ru-RU" sz="20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: метод можно применить службам надзора за экологическим состоянием атмосферы, данные применяются на уроках биологии, географии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</a:t>
            </a:r>
            <a:r>
              <a:rPr lang="ru-RU" sz="20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если состояние окружающей среды неблагоприятное, то показатель асимметрии листьев березы будет выше.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1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F08997-B550-428E-B1C9-99709B65D0D1}"/>
              </a:ext>
            </a:extLst>
          </p:cNvPr>
          <p:cNvSpPr/>
          <p:nvPr/>
        </p:nvSpPr>
        <p:spPr>
          <a:xfrm>
            <a:off x="1908313" y="384314"/>
            <a:ext cx="7235687" cy="2937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Летом в начале августа был произведен сбор листьев по 10 листьев с 10 деревьев. Листья были собраны в дворах города.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Площадка выбиралась из мест подверженных антропогенной нагрузке для оценки условного фонового уровня.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3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78D86E-BF12-447D-9752-8668CFC322F6}"/>
              </a:ext>
            </a:extLst>
          </p:cNvPr>
          <p:cNvSpPr/>
          <p:nvPr/>
        </p:nvSpPr>
        <p:spPr>
          <a:xfrm>
            <a:off x="1895062" y="397565"/>
            <a:ext cx="3246782" cy="437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Были произведены измерения по 5 промерам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ширина половинки листа,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длинна второй от основания листа жилки второго порядка, 3 расстояние между основаниями первой и второй жилок второго порядка,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расстояние между концами этих жилок,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угол между главной жилкой и второй от основания листа жилкой второго порядка)</a:t>
            </a:r>
            <a:r>
              <a:rPr lang="ru-RU" sz="2000" kern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pandia.ru/text/77/420/images/image001_28.jpg">
            <a:extLst>
              <a:ext uri="{FF2B5EF4-FFF2-40B4-BE49-F238E27FC236}">
                <a16:creationId xmlns:a16="http://schemas.microsoft.com/office/drawing/2014/main" id="{6B963C25-5109-43A6-925E-342A30C75A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87" y="397564"/>
            <a:ext cx="3670851" cy="4320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7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F3C04C-90DD-48E3-B4EA-047DE6D42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33" y="185530"/>
            <a:ext cx="3726771" cy="2792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F0236-5888-4DF2-8041-EC0B1A92B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659" y="318052"/>
            <a:ext cx="2931019" cy="21965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4B69E-9281-4ED6-AAE7-9F65F4150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729" y="318052"/>
            <a:ext cx="3643105" cy="27301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54A459-539E-40D6-BF96-EC0BC29D0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19" y="3465568"/>
            <a:ext cx="4279210" cy="32069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B10017-2AC8-48B0-BFDA-2F4E8D0716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4430"/>
          <a:stretch/>
        </p:blipFill>
        <p:spPr>
          <a:xfrm>
            <a:off x="7386340" y="3303419"/>
            <a:ext cx="3273033" cy="320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3B1CB9-AB98-4BD0-9D45-F992F3BCC60E}"/>
              </a:ext>
            </a:extLst>
          </p:cNvPr>
          <p:cNvSpPr/>
          <p:nvPr/>
        </p:nvSpPr>
        <p:spPr>
          <a:xfrm>
            <a:off x="490330" y="1179442"/>
            <a:ext cx="5751443" cy="659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b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проведенных исследований мы установили степень нарушения стабильности развития листьев берёзы  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балл шкалы - условная норма наблюдается в благоприятных условий произрастания, Пятый балл шкалы критическое значение. Такое значение показателя асимметрии наблюдается в крайне неблагоприятных условиях, когда растения находятся в сильно угнетенном состоянии. Второй, третий и четвертый балл свидетельствуют о том, что растения испытывают влияние неблагоприятных факторов по степени нарастания.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зависимость асимметрии листовых пластинок березы</a:t>
            </a:r>
            <a:r>
              <a:rPr lang="ru-RU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неблагоприятного воздействия человека на окружающую среду.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на территории нашего города, произрастающие вблизи дороги находятся в угнетенном состоянии из-за неблагоприятного воздействия на окружающую среду. А, значит, и экологическая обстановка здесь не может считаться благополучной.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B28623F-C01F-478D-B8D1-D61553549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086368"/>
              </p:ext>
            </p:extLst>
          </p:nvPr>
        </p:nvGraphicFramePr>
        <p:xfrm>
          <a:off x="6745357" y="649356"/>
          <a:ext cx="4956312" cy="5777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5087">
                  <a:extLst>
                    <a:ext uri="{9D8B030D-6E8A-4147-A177-3AD203B41FA5}">
                      <a16:colId xmlns:a16="http://schemas.microsoft.com/office/drawing/2014/main" val="3750627602"/>
                    </a:ext>
                  </a:extLst>
                </a:gridCol>
                <a:gridCol w="3061225">
                  <a:extLst>
                    <a:ext uri="{9D8B030D-6E8A-4147-A177-3AD203B41FA5}">
                      <a16:colId xmlns:a16="http://schemas.microsoft.com/office/drawing/2014/main" val="3183307247"/>
                    </a:ext>
                  </a:extLst>
                </a:gridCol>
              </a:tblGrid>
              <a:tr h="1677884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Балл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Значение показателя асимметричности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01456969"/>
                  </a:ext>
                </a:extLst>
              </a:tr>
              <a:tr h="820013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>
                          <a:effectLst/>
                        </a:rPr>
                        <a:t>1 балл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до 0,055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80906716"/>
                  </a:ext>
                </a:extLst>
              </a:tr>
              <a:tr h="820013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>
                          <a:effectLst/>
                        </a:rPr>
                        <a:t>2 балл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0,055-0,06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75811863"/>
                  </a:ext>
                </a:extLst>
              </a:tr>
              <a:tr h="820013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>
                          <a:effectLst/>
                        </a:rPr>
                        <a:t>3 балл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0,060-0,065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44461183"/>
                  </a:ext>
                </a:extLst>
              </a:tr>
              <a:tr h="820013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>
                          <a:effectLst/>
                        </a:rPr>
                        <a:t>4 балл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0,065-0,07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58575764"/>
                  </a:ext>
                </a:extLst>
              </a:tr>
              <a:tr h="820013"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>
                          <a:effectLst/>
                        </a:rPr>
                        <a:t>5 балл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9050" marR="19050" fontAlgn="base">
                        <a:lnSpc>
                          <a:spcPct val="107000"/>
                        </a:lnSpc>
                        <a:spcBef>
                          <a:spcPts val="1875"/>
                        </a:spcBef>
                        <a:spcAft>
                          <a:spcPts val="2250"/>
                        </a:spcAft>
                      </a:pPr>
                      <a:r>
                        <a:rPr lang="ru-RU" sz="2400" b="1" dirty="0">
                          <a:effectLst/>
                        </a:rPr>
                        <a:t>более 0,07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26023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8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7491D0-C877-41C6-8DB6-E764E2C6C615}"/>
              </a:ext>
            </a:extLst>
          </p:cNvPr>
          <p:cNvSpPr/>
          <p:nvPr/>
        </p:nvSpPr>
        <p:spPr>
          <a:xfrm>
            <a:off x="463826" y="278296"/>
            <a:ext cx="11158330" cy="6030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1.Берёза повислая широко распространена в Республике Татарстан и доступно для сбора необходимого материала (листьев)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2.Существует зависимость асимметрии листовых пластинок березы от неблагоприятного воздействия человека на окружающую среду.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3.Растения (в т. ч. береза) на территории нашего города, произрастающие в близи дороги находятся в сильно угнетенном состоянии неблагоприятного воздействия человека на окружающую среду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4.Показатель асимметрии был равен 0,66 что соответствует 4 баллу шкалы. Это значит, что исследуемые берёзы находятся в неблагоприятных условиях.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Асимметрия листовой пластины березы могут служить индикатором состояния окружающей среды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875"/>
              </a:spcBef>
              <a:spcAft>
                <a:spcPts val="2250"/>
              </a:spcAft>
            </a:pP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156</TotalTime>
  <Words>396</Words>
  <Application>Microsoft Office PowerPoint</Application>
  <PresentationFormat>Широкоэкранный</PresentationFormat>
  <Paragraphs>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Helvetica</vt:lpstr>
      <vt:lpstr>Times New Roman</vt:lpstr>
      <vt:lpstr>Параллакс</vt:lpstr>
      <vt:lpstr> Исследовательская работа « Асимметрия листьев березы как индикатора загрязненности воздушной среды»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« Асимметрия листьев березы как индикатора загрязненности воздушной среды»</dc:title>
  <dc:creator>Asus</dc:creator>
  <cp:lastModifiedBy>Asus</cp:lastModifiedBy>
  <cp:revision>6</cp:revision>
  <dcterms:created xsi:type="dcterms:W3CDTF">2019-01-27T06:15:04Z</dcterms:created>
  <dcterms:modified xsi:type="dcterms:W3CDTF">2019-02-17T06:53:29Z</dcterms:modified>
</cp:coreProperties>
</file>